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9" r:id="rId5"/>
    <p:sldId id="261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E4A35-F30B-4BD5-B012-EC19B47022B7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76BBF-E2AC-4D24-8877-EBF9EA8025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74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76BBF-E2AC-4D24-8877-EBF9EA8025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10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A28885-DEF4-D2E8-59F5-D54CCC79B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1BC424-3EE4-09A3-5A49-8A40B4A49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E42A35-9FFF-3F3E-C46B-BE8632151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7426F4-6372-9F3E-2422-4F903E32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AE360F-7F16-5D28-D8C1-8DD8D0EA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8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A9930-3BBD-24B1-4207-8455B4DE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FE07F1-B3A5-0573-3184-9979C1C43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1BC5AC-FA49-0BEB-9267-CB9D524A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AF4C-6E08-B45D-B1F2-B226C9D8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045F4-0BEE-7B72-1E58-BA911894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289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4E2BE2-0976-13E1-9AC4-634D8E0B0E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67A6F7-0DC5-5A8D-72B8-82F147B35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B3FE0B-C248-3690-AE70-95DE5BC9A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C16676-7B9C-075F-F4E9-1ACDBD5E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60B89C-A3C4-E3E4-C7CE-796B7D1BA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79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E271D-78FB-6D3D-4D7C-FBF9B0635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7004B9-EA37-0410-8E96-56CCB18F3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07E0C6-D534-507A-83A9-975D437E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A0283-B5D2-387F-0232-3E0989224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1CDC7-971B-B630-7FCE-A58850E6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68070-4858-EC6F-EA6B-B9B6250E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32DF52-2DA4-4F5D-595F-4B3CC221D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D5EC99-E42A-E98F-ED61-F75291776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18772-609F-9CDD-269F-B0A660B9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E5AD74-18E3-214A-14E5-8C0D65A0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72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CA286-4F50-A941-1346-F7748348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D4AB51-F69F-8D5E-9EC5-29335BE57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ED5390-89C2-7703-FBB8-DA8CC7A33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18CCF3-59C3-8F0B-6473-31B8BD357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AA5344-51C7-ECA8-BAF7-C2B5DF3A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861B1A-7D27-CD78-F303-8744221B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19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0A6F5-5470-6F34-701C-9C5F8675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8F76FF-92E0-65A4-2D61-8E4322C9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C49357-3413-487D-BA39-84C549A61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BA259A-0063-2C67-5A32-C9961DB04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C9D9D5-40B0-648A-3A66-EF83829A3A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45AE98-E308-A6CA-D5DC-90755709D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ABD763-9B89-09CD-ECB2-ED62E7A4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90ABBE-CF68-7983-BB65-4D4FA5E8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451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2863F-71E9-469C-2B57-677A72C03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2AE0F1-5EA8-CBBF-8C8A-BC0D1074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03FF27-7C55-F4DC-DF73-BF0B2529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9659BA-518B-5284-7D7F-BC1F1743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414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059A42-47C7-701D-92D1-2D3B923A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10ED42-C174-8CCF-9C11-A33A79AF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731811-BA46-B2C6-6B2D-74B960EA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65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F27B6-3EF4-CF22-D095-3AF99882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DFAE8-0109-E5DB-BCD6-BBFBE09F4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FE168F-7E7F-AC0B-A2A7-288269037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16452E-C0FA-E0E5-03F2-C48BBD0F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76036B-7132-6B85-39F3-C84D5BAD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474867-0FB8-57C5-2A38-1D9AF444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8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69C7B-7DD2-95F9-2EBD-2DA22FE0B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9E44B3-A96D-EE03-424B-59C2E01E7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D166C8-6ECA-A2F2-957F-8D9FB305C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FE444D-9E72-EA98-B27C-855B19F03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DEB396-8E95-58A3-0D67-A6300B5D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A56923-3A57-55D9-5AB9-27BC04BC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67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3221BF-F734-FA93-AC28-EE9694B2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30607A-0016-33B8-C0E4-000B73746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EF4DA1-6458-5C8C-6EF0-2F6CFBC43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DF32D-C90E-41D0-BE7D-449E4BB00E6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B29D4-FE47-F03B-0AF9-8EAFFA33F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124E1B-3493-8A72-6A31-4A02114FC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07409-5294-480B-ABD2-49BCFF9D77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78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naud58/landscape-pictur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icex2020/Chinese-Landscape-Painting-Datas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B2367-C36E-7E18-65C1-08B8A52A0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水墨风格化</a:t>
            </a:r>
            <a:br>
              <a:rPr lang="en-US" altLang="zh-CN" dirty="0"/>
            </a:br>
            <a:r>
              <a:rPr lang="zh-CN" altLang="en-US" dirty="0"/>
              <a:t>与</a:t>
            </a:r>
            <a:br>
              <a:rPr lang="en-US" altLang="zh-CN" dirty="0"/>
            </a:br>
            <a:r>
              <a:rPr lang="zh-CN" altLang="en-US" dirty="0"/>
              <a:t>基于泊松融合的简单元素编辑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011A7F-10BC-BB47-ADEF-3F4F7A59A0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牛晨雨</a:t>
            </a:r>
            <a:endParaRPr lang="en-US" altLang="zh-CN" dirty="0"/>
          </a:p>
          <a:p>
            <a:r>
              <a:rPr lang="en-US" altLang="zh-CN" dirty="0"/>
              <a:t>2022/12/26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8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5F7BB38-2695-9DB5-AB8C-289DFE08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1939"/>
          <a:stretch/>
        </p:blipFill>
        <p:spPr>
          <a:xfrm>
            <a:off x="7347795" y="4227388"/>
            <a:ext cx="2769730" cy="952500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8E58BEB-7A51-B3FF-C6B2-4AA7626B6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8" y="1237727"/>
            <a:ext cx="10515600" cy="2866600"/>
          </a:xfr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C9AB75-6A4C-5072-A32B-6E1C50DF93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25" r="37644"/>
          <a:stretch/>
        </p:blipFill>
        <p:spPr>
          <a:xfrm>
            <a:off x="8896649" y="4929016"/>
            <a:ext cx="1828800" cy="9525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A667664-DE3B-FA24-13F1-85BD35EB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055"/>
            <a:ext cx="10515600" cy="1325563"/>
          </a:xfrm>
        </p:spPr>
        <p:txBody>
          <a:bodyPr/>
          <a:lstStyle/>
          <a:p>
            <a:r>
              <a:rPr lang="en-US" altLang="zh-CN" dirty="0" err="1"/>
              <a:t>CycleGAN</a:t>
            </a:r>
            <a:r>
              <a:rPr lang="en-US" altLang="zh-CN" dirty="0"/>
              <a:t>-Turbo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10C0E9-D9D9-74EA-D618-7A42C0EF3141}"/>
              </a:ext>
            </a:extLst>
          </p:cNvPr>
          <p:cNvSpPr txBox="1"/>
          <p:nvPr/>
        </p:nvSpPr>
        <p:spPr>
          <a:xfrm>
            <a:off x="8732660" y="6488668"/>
            <a:ext cx="345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</a:rPr>
              <a:t>https://arxiv.org/pdf/2403.12036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ECCB068-BEB3-9D93-837F-F57EFDFB7BB8}"/>
              </a:ext>
            </a:extLst>
          </p:cNvPr>
          <p:cNvGrpSpPr/>
          <p:nvPr/>
        </p:nvGrpSpPr>
        <p:grpSpPr>
          <a:xfrm>
            <a:off x="710741" y="4147330"/>
            <a:ext cx="7464134" cy="2396602"/>
            <a:chOff x="569051" y="3908174"/>
            <a:chExt cx="7464134" cy="239660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8F79F34-127E-D9AE-E72A-7B6BFBC88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678" y="5855157"/>
              <a:ext cx="7254869" cy="44961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1D0BF62-2B3B-0F68-E1D9-2B6DAF41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41" y="4883251"/>
              <a:ext cx="7430144" cy="104403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C20F91A-5636-0591-3509-9EECA5B75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051" y="3908174"/>
              <a:ext cx="5334462" cy="1112616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0635A355-91E0-B602-641C-93F4742D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45" r="5259"/>
          <a:stretch/>
        </p:blipFill>
        <p:spPr>
          <a:xfrm>
            <a:off x="8896649" y="5603716"/>
            <a:ext cx="238658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3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585B5-ED4F-F136-8F48-4EE2194C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CycleGAN</a:t>
            </a:r>
            <a:r>
              <a:rPr lang="en-US" altLang="zh-CN" dirty="0"/>
              <a:t>-Turbo 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4E0370-246A-5F79-0DAA-78EF199D5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Datasets</a:t>
            </a:r>
          </a:p>
          <a:p>
            <a:pPr lvl="1"/>
            <a:r>
              <a:rPr lang="en-US" altLang="zh-CN" dirty="0"/>
              <a:t>Real world landscape photos from </a:t>
            </a:r>
            <a:r>
              <a:rPr lang="en-US" altLang="zh-CN" dirty="0">
                <a:hlinkClick r:id="rId3"/>
              </a:rPr>
              <a:t>https://www.kaggle.com/datasets/arnaud58/landscape-pictures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Traditional Chinese landscape paintings from </a:t>
            </a:r>
            <a:r>
              <a:rPr lang="en-US" altLang="zh-CN" dirty="0">
                <a:hlinkClick r:id="rId4"/>
              </a:rPr>
              <a:t>https://github.com/alicex2020/Chinese-Landscape-Painting-Dataset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Image size: 256 * 256</a:t>
            </a:r>
          </a:p>
          <a:p>
            <a:endParaRPr lang="en-US" altLang="zh-CN" dirty="0"/>
          </a:p>
          <a:p>
            <a:r>
              <a:rPr lang="en-US" altLang="zh-CN" dirty="0"/>
              <a:t>Training time: 17.5h on one NVIDIA GeForce RTX 4090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702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6A39E-5119-1DC4-9119-21232213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CycleGAN</a:t>
            </a:r>
            <a:r>
              <a:rPr lang="en-US" altLang="zh-CN" dirty="0"/>
              <a:t>-Turbo Result</a:t>
            </a:r>
            <a:endParaRPr lang="zh-CN" altLang="en-US" dirty="0"/>
          </a:p>
        </p:txBody>
      </p:sp>
      <p:sp>
        <p:nvSpPr>
          <p:cNvPr id="5" name="AutoShape 4" descr="card">
            <a:extLst>
              <a:ext uri="{FF2B5EF4-FFF2-40B4-BE49-F238E27FC236}">
                <a16:creationId xmlns:a16="http://schemas.microsoft.com/office/drawing/2014/main" id="{4D414768-7C74-9E00-74A1-9CED41E893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7536B-32FD-7354-D444-7D4E2717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96" y="1480376"/>
            <a:ext cx="2438400" cy="243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16ED56-9EA5-24E1-2D6C-3E4AA4A0F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96" y="4183952"/>
            <a:ext cx="2438400" cy="2438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6DFEDF-E1E4-6C21-324D-DA3A29CA2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480376"/>
            <a:ext cx="2438400" cy="2438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090351F-7703-F495-6EFE-C4BE0B78C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183952"/>
            <a:ext cx="2438400" cy="2438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5F4C3AE-4EB7-6C91-C880-8C0C1C270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704" y="4183952"/>
            <a:ext cx="2438400" cy="2438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F163B7-3FFE-0AB6-35B8-C59184B1AF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9704" y="148037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A9204-7FA3-0229-DCF9-FD638AC3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 on PKU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89377A6-85DD-A5EA-057E-AC33EFF8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98" y="1352677"/>
            <a:ext cx="5400000" cy="540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7C769DA-49F2-F92C-84BB-C79018F3D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04" y="1352677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1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22C92-42C7-D5F9-C04B-C7061D74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 on PKU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3D6798-4BBF-002D-7C0F-A59427FD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202" y="1352677"/>
            <a:ext cx="5400000" cy="54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C99C437-167D-B960-42C8-801A7E4E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8" y="1352677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7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4E0E1-0F7E-746B-231C-AC96BC57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38" y="182880"/>
            <a:ext cx="10515600" cy="1325563"/>
          </a:xfrm>
        </p:spPr>
        <p:txBody>
          <a:bodyPr/>
          <a:lstStyle/>
          <a:p>
            <a:r>
              <a:rPr lang="en-US" altLang="zh-CN" dirty="0"/>
              <a:t>Poisson Image Editing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7676DD-5E3C-9129-A720-82371791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16" y="1164336"/>
            <a:ext cx="2346960" cy="2346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195EDA3-BCC9-9BD2-426A-474722FD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858" y="3840480"/>
            <a:ext cx="2125980" cy="28346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C1B46A-8ACA-A3DC-FC70-100793F9A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40" y="3840480"/>
            <a:ext cx="2125980" cy="283464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6BBE67E-056F-A790-5225-CAFC8A6F1A59}"/>
              </a:ext>
            </a:extLst>
          </p:cNvPr>
          <p:cNvSpPr txBox="1"/>
          <p:nvPr/>
        </p:nvSpPr>
        <p:spPr>
          <a:xfrm>
            <a:off x="6549390" y="649045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https://dl.acm.org/doi/pdf/10.1145/1201775.882269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3307302E-DC72-15C9-E76C-B1F25A43B59A}"/>
              </a:ext>
            </a:extLst>
          </p:cNvPr>
          <p:cNvSpPr/>
          <p:nvPr/>
        </p:nvSpPr>
        <p:spPr>
          <a:xfrm rot="1500356">
            <a:off x="4899004" y="2299557"/>
            <a:ext cx="1982947" cy="5303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D1F04C90-299A-56B6-41F8-839F4AB7CEC3}"/>
              </a:ext>
            </a:extLst>
          </p:cNvPr>
          <p:cNvSpPr/>
          <p:nvPr/>
        </p:nvSpPr>
        <p:spPr>
          <a:xfrm rot="19846648">
            <a:off x="5753710" y="4568059"/>
            <a:ext cx="1059886" cy="4613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1B2D72B-19A0-5157-7904-01AD0D39AA03}"/>
              </a:ext>
            </a:extLst>
          </p:cNvPr>
          <p:cNvSpPr txBox="1"/>
          <p:nvPr/>
        </p:nvSpPr>
        <p:spPr>
          <a:xfrm>
            <a:off x="3416047" y="6151900"/>
            <a:ext cx="109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mask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BE5D3FC-33B7-3FAD-E54A-12BE39242C13}"/>
              </a:ext>
            </a:extLst>
          </p:cNvPr>
          <p:cNvSpPr txBox="1"/>
          <p:nvPr/>
        </p:nvSpPr>
        <p:spPr>
          <a:xfrm>
            <a:off x="5424133" y="6151900"/>
            <a:ext cx="93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src</a:t>
            </a:r>
            <a:endParaRPr lang="en-US" altLang="zh-CN" sz="28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F4DC9A1-5CD0-749B-B080-172E0B509E65}"/>
              </a:ext>
            </a:extLst>
          </p:cNvPr>
          <p:cNvSpPr txBox="1"/>
          <p:nvPr/>
        </p:nvSpPr>
        <p:spPr>
          <a:xfrm>
            <a:off x="4779262" y="3090005"/>
            <a:ext cx="93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dst</a:t>
            </a:r>
            <a:endParaRPr lang="en-US" altLang="zh-CN" sz="28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CFC167B-393F-EDC1-E1FB-1C4EA1D6C655}"/>
              </a:ext>
            </a:extLst>
          </p:cNvPr>
          <p:cNvSpPr txBox="1"/>
          <p:nvPr/>
        </p:nvSpPr>
        <p:spPr>
          <a:xfrm>
            <a:off x="7227572" y="5860192"/>
            <a:ext cx="429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Result (mixed gradient)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7ACEA7-74C9-CED0-5C2C-1C7129FFB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6487" y="997808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8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1141D6-D0E0-7000-B19D-0065BE55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562" y="182562"/>
            <a:ext cx="6492875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3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120</Words>
  <Application>Microsoft Office PowerPoint</Application>
  <PresentationFormat>宽屏</PresentationFormat>
  <Paragraphs>23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水墨风格化 与 基于泊松融合的简单元素编辑</vt:lpstr>
      <vt:lpstr>CycleGAN-Turbo</vt:lpstr>
      <vt:lpstr>CycleGAN-Turbo Training</vt:lpstr>
      <vt:lpstr>CycleGAN-Turbo Result</vt:lpstr>
      <vt:lpstr>Apply on PKU</vt:lpstr>
      <vt:lpstr>Apply on PKU</vt:lpstr>
      <vt:lpstr>Poisson Image Editing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Gary Tolkoff</dc:creator>
  <cp:lastModifiedBy>Gary Tolkoff</cp:lastModifiedBy>
  <cp:revision>4</cp:revision>
  <dcterms:created xsi:type="dcterms:W3CDTF">2024-12-24T02:49:54Z</dcterms:created>
  <dcterms:modified xsi:type="dcterms:W3CDTF">2024-12-25T07:50:17Z</dcterms:modified>
</cp:coreProperties>
</file>